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5BB61C-D47A-E61B-7631-3C2434D0E37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2E832A9-7188-D518-C784-4F8149A657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2E1FA39-73A6-DBC3-1A05-E00331475869}"/>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5" name="Espace réservé du pied de page 4">
            <a:extLst>
              <a:ext uri="{FF2B5EF4-FFF2-40B4-BE49-F238E27FC236}">
                <a16:creationId xmlns:a16="http://schemas.microsoft.com/office/drawing/2014/main" id="{1CE0CDE3-D47A-E53E-9101-1E1BA99F49C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2C3F960-95A0-A0C7-EAF6-474F66ACF9E9}"/>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2428310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459599-DF13-D8B0-172D-F7301C5B5A2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ED4783F-7994-6827-99C9-3DE4B746033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F41C5F-C052-DA3B-6EE8-12EECC7B220A}"/>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5" name="Espace réservé du pied de page 4">
            <a:extLst>
              <a:ext uri="{FF2B5EF4-FFF2-40B4-BE49-F238E27FC236}">
                <a16:creationId xmlns:a16="http://schemas.microsoft.com/office/drawing/2014/main" id="{4208820A-5F76-6951-F961-DB40F4566A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76E6B86-C80E-3737-B73E-039BF83A2AEE}"/>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286761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EEE44B8-65CA-56C2-40C7-DF4D659B2D8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BD17186-F749-D7A7-D397-CA770FDBA97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711A3A0-AFDA-F7CF-81FC-90123FBD55BE}"/>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5" name="Espace réservé du pied de page 4">
            <a:extLst>
              <a:ext uri="{FF2B5EF4-FFF2-40B4-BE49-F238E27FC236}">
                <a16:creationId xmlns:a16="http://schemas.microsoft.com/office/drawing/2014/main" id="{5AD17219-8241-DA1F-70AD-BD43931EC10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CF41A35-E2EB-94A1-AA21-1272C7E8C566}"/>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1864344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5425F3-AC50-4A31-BA41-8C338A8C6E92}" type="datetimeFigureOut">
              <a:rPr lang="fr-FR" smtClean="0"/>
              <a:t>21/03/2024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4380EC5-3CE1-4F6E-B38B-54BB32D123D8}" type="slidenum">
              <a:rPr lang="fr-FR" smtClean="0"/>
              <a:t>‹N°›</a:t>
            </a:fld>
            <a:endParaRPr lang="fr-FR"/>
          </a:p>
        </p:txBody>
      </p:sp>
    </p:spTree>
    <p:extLst>
      <p:ext uri="{BB962C8B-B14F-4D97-AF65-F5344CB8AC3E}">
        <p14:creationId xmlns:p14="http://schemas.microsoft.com/office/powerpoint/2010/main" val="1381481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9BE383-D45D-ADC8-E3F7-A6E9EA6F571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4BEF5AF-713A-7A5E-7D32-FC8CD06F441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91A2D4-4569-7B98-DE25-F37BC1A11AA2}"/>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5" name="Espace réservé du pied de page 4">
            <a:extLst>
              <a:ext uri="{FF2B5EF4-FFF2-40B4-BE49-F238E27FC236}">
                <a16:creationId xmlns:a16="http://schemas.microsoft.com/office/drawing/2014/main" id="{95C11816-2430-9738-B413-74508BB1A8A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7E5F20-718A-2794-2C47-3913556E5372}"/>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353906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5EC10B-6F93-5C94-6E52-46C720A8736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BF4972-B05C-5DC1-BBB6-EFEFFBD102D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4222F47-3A42-9880-A232-9BA0431A9436}"/>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5" name="Espace réservé du pied de page 4">
            <a:extLst>
              <a:ext uri="{FF2B5EF4-FFF2-40B4-BE49-F238E27FC236}">
                <a16:creationId xmlns:a16="http://schemas.microsoft.com/office/drawing/2014/main" id="{14575872-2A94-FDA6-0206-9893284A47E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B9B92E-9B32-E9F4-AC09-27F80A4017BA}"/>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4083216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F2F50C-3E00-59D6-ADA3-7CA926806D1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B9CCD84-DBDB-CD81-B3E4-2C999669715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9E3DEB7-9E72-A48F-C268-A8DCC2011B4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918F10C-2C10-FFEF-7586-4CF7645C126C}"/>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6" name="Espace réservé du pied de page 5">
            <a:extLst>
              <a:ext uri="{FF2B5EF4-FFF2-40B4-BE49-F238E27FC236}">
                <a16:creationId xmlns:a16="http://schemas.microsoft.com/office/drawing/2014/main" id="{16A8AC65-5627-BA0B-6E34-0D71D000A4C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A8C51A9-37C9-75BC-A84F-7DCFE66D89EB}"/>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3993360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1B729-397C-7A7A-9939-D630611123E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BAAB506-D4B3-EDD3-659E-72DE78A0D4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B73B40B-F0CA-76F9-C7A1-83BB31B402F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B2F8EAC-4973-3CAF-C75F-2116A82C08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E45DAC4-C9CD-62EA-A510-9EA03B2FE6B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E7A7227-CC68-F09C-468F-C9C6850DE574}"/>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8" name="Espace réservé du pied de page 7">
            <a:extLst>
              <a:ext uri="{FF2B5EF4-FFF2-40B4-BE49-F238E27FC236}">
                <a16:creationId xmlns:a16="http://schemas.microsoft.com/office/drawing/2014/main" id="{27939040-989A-D85C-B629-FC8431B25CD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44839AE-739C-A3B9-02C8-E4BBFE31CD55}"/>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43368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7DD433-E148-6517-2902-BCA18F58493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31FAEC7-3781-A011-BF11-67D7D9FF4F07}"/>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4" name="Espace réservé du pied de page 3">
            <a:extLst>
              <a:ext uri="{FF2B5EF4-FFF2-40B4-BE49-F238E27FC236}">
                <a16:creationId xmlns:a16="http://schemas.microsoft.com/office/drawing/2014/main" id="{DDBB6858-4DAC-8B39-E134-6C3AF7E63B5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BF430FC-EC78-2C45-A065-81C7D86E8FA9}"/>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1228103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C2CE56E-C6C4-7C53-6509-9B4E3D7604A6}"/>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3" name="Espace réservé du pied de page 2">
            <a:extLst>
              <a:ext uri="{FF2B5EF4-FFF2-40B4-BE49-F238E27FC236}">
                <a16:creationId xmlns:a16="http://schemas.microsoft.com/office/drawing/2014/main" id="{43F1E3F6-B686-513E-434D-779F561D27A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414B3DD-12C5-D364-D8F1-BEEEB6549630}"/>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1737712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152FAC-8B58-F068-B436-75997620244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5FC31B9-F8A5-21BE-D604-601AFA2E54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079F216-DDD7-1651-CF32-438E57E8B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211098E-B92C-ABE0-4F0B-0F730150841D}"/>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6" name="Espace réservé du pied de page 5">
            <a:extLst>
              <a:ext uri="{FF2B5EF4-FFF2-40B4-BE49-F238E27FC236}">
                <a16:creationId xmlns:a16="http://schemas.microsoft.com/office/drawing/2014/main" id="{74799923-12D1-02D4-8D1D-9728F38B44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69FB1D-6BF5-0B9B-4E91-97A92E63A65F}"/>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3060111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DDE068-6FF8-93DA-9975-A351471AE03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CEC0FD4-1D73-ACBA-5B12-6C7CF47637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E469734-30E0-050E-2CF3-2DE6E0A4D9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ED03486-334E-C954-2E74-BF481B4F1B2D}"/>
              </a:ext>
            </a:extLst>
          </p:cNvPr>
          <p:cNvSpPr>
            <a:spLocks noGrp="1"/>
          </p:cNvSpPr>
          <p:nvPr>
            <p:ph type="dt" sz="half" idx="10"/>
          </p:nvPr>
        </p:nvSpPr>
        <p:spPr/>
        <p:txBody>
          <a:bodyPr/>
          <a:lstStyle/>
          <a:p>
            <a:fld id="{2E0258A9-E1CB-4A33-8ED5-762EEAE60A8A}" type="datetimeFigureOut">
              <a:rPr lang="fr-FR" smtClean="0"/>
              <a:t>21/03/2024</a:t>
            </a:fld>
            <a:endParaRPr lang="fr-FR"/>
          </a:p>
        </p:txBody>
      </p:sp>
      <p:sp>
        <p:nvSpPr>
          <p:cNvPr id="6" name="Espace réservé du pied de page 5">
            <a:extLst>
              <a:ext uri="{FF2B5EF4-FFF2-40B4-BE49-F238E27FC236}">
                <a16:creationId xmlns:a16="http://schemas.microsoft.com/office/drawing/2014/main" id="{29F7A87C-2896-D211-D27C-1BD79E40D8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0ABFCD5-EA48-5361-A76A-6D6E75B116D7}"/>
              </a:ext>
            </a:extLst>
          </p:cNvPr>
          <p:cNvSpPr>
            <a:spLocks noGrp="1"/>
          </p:cNvSpPr>
          <p:nvPr>
            <p:ph type="sldNum" sz="quarter" idx="12"/>
          </p:nvPr>
        </p:nvSpPr>
        <p:spPr/>
        <p:txBody>
          <a:bodyPr/>
          <a:lstStyle/>
          <a:p>
            <a:fld id="{5BDF8D13-8BB8-48B8-891D-3D912C2076C1}" type="slidenum">
              <a:rPr lang="fr-FR" smtClean="0"/>
              <a:t>‹N°›</a:t>
            </a:fld>
            <a:endParaRPr lang="fr-FR"/>
          </a:p>
        </p:txBody>
      </p:sp>
    </p:spTree>
    <p:extLst>
      <p:ext uri="{BB962C8B-B14F-4D97-AF65-F5344CB8AC3E}">
        <p14:creationId xmlns:p14="http://schemas.microsoft.com/office/powerpoint/2010/main" val="180673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870A595-CD1D-B6C4-B851-646EA7B148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672CF69-61AD-467C-3DA8-9E2AFA3310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15D256-AA0B-DD37-2603-FA5F0B6DD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0258A9-E1CB-4A33-8ED5-762EEAE60A8A}" type="datetimeFigureOut">
              <a:rPr lang="fr-FR" smtClean="0"/>
              <a:t>21/03/2024</a:t>
            </a:fld>
            <a:endParaRPr lang="fr-FR"/>
          </a:p>
        </p:txBody>
      </p:sp>
      <p:sp>
        <p:nvSpPr>
          <p:cNvPr id="5" name="Espace réservé du pied de page 4">
            <a:extLst>
              <a:ext uri="{FF2B5EF4-FFF2-40B4-BE49-F238E27FC236}">
                <a16:creationId xmlns:a16="http://schemas.microsoft.com/office/drawing/2014/main" id="{275ED164-3108-F308-64FA-AC9BA95CB2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63A4E48-142D-1351-F2EF-AF7DFDF44B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BDF8D13-8BB8-48B8-891D-3D912C2076C1}" type="slidenum">
              <a:rPr lang="fr-FR" smtClean="0"/>
              <a:t>‹N°›</a:t>
            </a:fld>
            <a:endParaRPr lang="fr-FR"/>
          </a:p>
        </p:txBody>
      </p:sp>
    </p:spTree>
    <p:extLst>
      <p:ext uri="{BB962C8B-B14F-4D97-AF65-F5344CB8AC3E}">
        <p14:creationId xmlns:p14="http://schemas.microsoft.com/office/powerpoint/2010/main" val="1798357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image" Target="../media/image5.jpg"/><Relationship Id="rId10" Type="http://schemas.openxmlformats.org/officeDocument/2006/relationships/image" Target="../media/image10.jpg"/><Relationship Id="rId4" Type="http://schemas.openxmlformats.org/officeDocument/2006/relationships/image" Target="../media/image4.jpg"/><Relationship Id="rId9"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CB005-85B8-45B3-8128-CC344E0870C0}"/>
              </a:ext>
            </a:extLst>
          </p:cNvPr>
          <p:cNvSpPr>
            <a:spLocks noGrp="1"/>
          </p:cNvSpPr>
          <p:nvPr>
            <p:ph type="title"/>
          </p:nvPr>
        </p:nvSpPr>
        <p:spPr>
          <a:xfrm>
            <a:off x="1049136" y="666667"/>
            <a:ext cx="7699628" cy="944932"/>
          </a:xfrm>
        </p:spPr>
        <p:txBody>
          <a:bodyPr>
            <a:normAutofit/>
          </a:bodyPr>
          <a:lstStyle/>
          <a:p>
            <a:r>
              <a:rPr lang="fr-FR" sz="2400" dirty="0">
                <a:solidFill>
                  <a:srgbClr val="0070C0"/>
                </a:solidFill>
                <a:latin typeface="Candara" panose="020E0502030303020204" pitchFamily="34" charset="0"/>
              </a:rPr>
              <a:t>CRECHE BDV BEZIERS « Le jeudi, c’est Yoga avec Caro »  </a:t>
            </a:r>
          </a:p>
        </p:txBody>
      </p:sp>
      <p:pic>
        <p:nvPicPr>
          <p:cNvPr id="5" name="Espace réservé du contenu 4">
            <a:extLst>
              <a:ext uri="{FF2B5EF4-FFF2-40B4-BE49-F238E27FC236}">
                <a16:creationId xmlns:a16="http://schemas.microsoft.com/office/drawing/2014/main" id="{CFD57D03-CB34-4F5C-933D-D3BA0B1949E0}"/>
              </a:ext>
            </a:extLst>
          </p:cNvPr>
          <p:cNvPicPr>
            <a:picLocks noGrp="1" noChangeAspect="1"/>
          </p:cNvPicPr>
          <p:nvPr>
            <p:ph sz="quarter" idx="13"/>
          </p:nvPr>
        </p:nvPicPr>
        <p:blipFill>
          <a:blip r:embed="rId2"/>
          <a:stretch>
            <a:fillRect/>
          </a:stretch>
        </p:blipFill>
        <p:spPr>
          <a:xfrm>
            <a:off x="8748764" y="422108"/>
            <a:ext cx="2257903" cy="1510389"/>
          </a:xfrm>
          <a:prstGeom prst="rect">
            <a:avLst/>
          </a:prstGeom>
        </p:spPr>
      </p:pic>
      <p:sp>
        <p:nvSpPr>
          <p:cNvPr id="6" name="ZoneTexte 5">
            <a:extLst>
              <a:ext uri="{FF2B5EF4-FFF2-40B4-BE49-F238E27FC236}">
                <a16:creationId xmlns:a16="http://schemas.microsoft.com/office/drawing/2014/main" id="{803C8CEA-EAC4-4903-B2F8-5B1B088B249C}"/>
              </a:ext>
            </a:extLst>
          </p:cNvPr>
          <p:cNvSpPr txBox="1"/>
          <p:nvPr/>
        </p:nvSpPr>
        <p:spPr>
          <a:xfrm>
            <a:off x="292167" y="1420791"/>
            <a:ext cx="8410430" cy="4832092"/>
          </a:xfrm>
          <a:prstGeom prst="rect">
            <a:avLst/>
          </a:prstGeom>
          <a:solidFill>
            <a:srgbClr val="F2F2F2">
              <a:alpha val="47843"/>
            </a:srgbClr>
          </a:solidFill>
        </p:spPr>
        <p:txBody>
          <a:bodyPr wrap="square" rtlCol="0">
            <a:spAutoFit/>
          </a:bodyPr>
          <a:lstStyle/>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r>
              <a:rPr lang="fr-FR" sz="1400" dirty="0">
                <a:latin typeface="Candara" panose="020E0502030303020204" pitchFamily="34" charset="0"/>
              </a:rPr>
              <a:t>    </a:t>
            </a:r>
          </a:p>
          <a:p>
            <a:pPr defTabSz="914400"/>
            <a:r>
              <a:rPr lang="fr-FR" sz="1400" dirty="0">
                <a:latin typeface="Candara" panose="020E0502030303020204" pitchFamily="34" charset="0"/>
              </a:rPr>
              <a:t>Installation dans un dortoir          Peluche articulée Yogi       Rituels début et fin                 Bonjour </a:t>
            </a:r>
            <a:r>
              <a:rPr lang="fr-FR" sz="1400" dirty="0" err="1">
                <a:latin typeface="Candara" panose="020E0502030303020204" pitchFamily="34" charset="0"/>
              </a:rPr>
              <a:t>Namasté</a:t>
            </a:r>
            <a:r>
              <a:rPr lang="fr-FR" sz="1400" dirty="0">
                <a:latin typeface="Candara" panose="020E0502030303020204" pitchFamily="34" charset="0"/>
              </a:rPr>
              <a:t>	        </a:t>
            </a: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r>
              <a:rPr lang="fr-FR" sz="1400" dirty="0">
                <a:latin typeface="Candara" panose="020E0502030303020204" pitchFamily="34" charset="0"/>
              </a:rPr>
              <a:t>Posture et histoire du chien qui a perdu sa maman           		     Détente/fin de séance</a:t>
            </a:r>
          </a:p>
          <a:p>
            <a:pPr defTabSz="914400"/>
            <a:endParaRPr lang="fr-FR" sz="1400" dirty="0">
              <a:solidFill>
                <a:srgbClr val="005795"/>
              </a:solidFill>
              <a:latin typeface="Candara" panose="020E0502030303020204" pitchFamily="34" charset="0"/>
            </a:endParaRPr>
          </a:p>
          <a:p>
            <a:pPr defTabSz="914400"/>
            <a:r>
              <a:rPr lang="fr-FR" sz="1400" dirty="0">
                <a:solidFill>
                  <a:srgbClr val="005795"/>
                </a:solidFill>
                <a:latin typeface="Candara" panose="020E0502030303020204" pitchFamily="34" charset="0"/>
              </a:rPr>
              <a:t>« Le projet de Caroline s’inscrit dans la continuité de notre approche « Eveil des Sens » (Christel, directrice)</a:t>
            </a:r>
          </a:p>
          <a:p>
            <a:pPr defTabSz="914400"/>
            <a:r>
              <a:rPr lang="fr-FR" sz="1400" dirty="0">
                <a:latin typeface="Candara" panose="020E0502030303020204" pitchFamily="34" charset="0"/>
              </a:rPr>
              <a:t>« les enfants adorent et c’est un vrai moment de plaisir partagé (Caroline)</a:t>
            </a:r>
          </a:p>
          <a:p>
            <a:pPr defTabSz="914400"/>
            <a:r>
              <a:rPr lang="fr-FR" sz="1400" dirty="0">
                <a:solidFill>
                  <a:srgbClr val="005795"/>
                </a:solidFill>
                <a:latin typeface="Candara" panose="020E0502030303020204" pitchFamily="34" charset="0"/>
              </a:rPr>
              <a:t>« C’est super ! Regarde je fais le chien ! » (Gaspard)</a:t>
            </a:r>
          </a:p>
        </p:txBody>
      </p:sp>
      <p:sp>
        <p:nvSpPr>
          <p:cNvPr id="4" name="ZoneTexte 3">
            <a:extLst>
              <a:ext uri="{FF2B5EF4-FFF2-40B4-BE49-F238E27FC236}">
                <a16:creationId xmlns:a16="http://schemas.microsoft.com/office/drawing/2014/main" id="{F7BC5A44-4208-DC31-7740-08D29C65A334}"/>
              </a:ext>
            </a:extLst>
          </p:cNvPr>
          <p:cNvSpPr txBox="1"/>
          <p:nvPr/>
        </p:nvSpPr>
        <p:spPr>
          <a:xfrm>
            <a:off x="9120907" y="2197358"/>
            <a:ext cx="2357726" cy="3847207"/>
          </a:xfrm>
          <a:prstGeom prst="rect">
            <a:avLst/>
          </a:prstGeom>
          <a:solidFill>
            <a:srgbClr val="F2F2F2">
              <a:alpha val="47843"/>
            </a:srgbClr>
          </a:solidFill>
        </p:spPr>
        <p:txBody>
          <a:bodyPr wrap="square" rtlCol="0">
            <a:spAutoFit/>
          </a:bodyPr>
          <a:lstStyle/>
          <a:p>
            <a:pPr algn="ctr" defTabSz="914400"/>
            <a:endParaRPr lang="fr-FR" sz="1400" b="1" dirty="0">
              <a:solidFill>
                <a:srgbClr val="005795"/>
              </a:solidFill>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defTabSz="914400"/>
            <a:endParaRPr lang="fr-FR" sz="1400" dirty="0">
              <a:latin typeface="Candara" panose="020E0502030303020204" pitchFamily="34" charset="0"/>
            </a:endParaRPr>
          </a:p>
          <a:p>
            <a:pPr algn="just" defTabSz="914400"/>
            <a:r>
              <a:rPr lang="fr-FR" sz="1200" dirty="0">
                <a:latin typeface="Candara" panose="020E0502030303020204" pitchFamily="34" charset="0"/>
              </a:rPr>
              <a:t>CAROLINE a un CAP Petite Enfance depuis 2011 et pratique le yoga depuis 2021.</a:t>
            </a:r>
          </a:p>
          <a:p>
            <a:pPr algn="just" defTabSz="914400"/>
            <a:r>
              <a:rPr lang="fr-FR" sz="1200" dirty="0">
                <a:latin typeface="Candara" panose="020E0502030303020204" pitchFamily="34" charset="0"/>
              </a:rPr>
              <a:t>Auxiliaire à la crèche Bulles de Vie Béziers depuis 3 ans, elle a souhaité se former au Yoga des Petits avec AMA Campus et met en place depuis mars 2024 des séances de Yoga hebdomadaires de 10 min pour les enfants de la crèche.</a:t>
            </a:r>
            <a:endParaRPr lang="fr-FR" sz="1200" dirty="0">
              <a:solidFill>
                <a:srgbClr val="005795"/>
              </a:solidFill>
              <a:latin typeface="Candara" panose="020E0502030303020204" pitchFamily="34" charset="0"/>
            </a:endParaRPr>
          </a:p>
        </p:txBody>
      </p:sp>
      <p:pic>
        <p:nvPicPr>
          <p:cNvPr id="8" name="Image 7" descr="Une image contenant Visage humain, personne, sourire, habits&#10;&#10;Description générée automatiquement">
            <a:extLst>
              <a:ext uri="{FF2B5EF4-FFF2-40B4-BE49-F238E27FC236}">
                <a16:creationId xmlns:a16="http://schemas.microsoft.com/office/drawing/2014/main" id="{DB811007-0FDA-4FAD-4FB7-670F123C2E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068" y="2313341"/>
            <a:ext cx="1253404" cy="15279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Image 9" descr="Une image contenant mur, intérieur, sol, Revêtement de sol&#10;&#10;Description générée automatiquement">
            <a:extLst>
              <a:ext uri="{FF2B5EF4-FFF2-40B4-BE49-F238E27FC236}">
                <a16:creationId xmlns:a16="http://schemas.microsoft.com/office/drawing/2014/main" id="{B1909D6F-6727-FE3E-7069-0A3F678C80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76" y="1520903"/>
            <a:ext cx="2325524" cy="1689639"/>
          </a:xfrm>
          <a:prstGeom prst="ellipse">
            <a:avLst/>
          </a:prstGeom>
          <a:ln>
            <a:noFill/>
          </a:ln>
          <a:effectLst>
            <a:softEdge rad="112500"/>
          </a:effectLst>
        </p:spPr>
      </p:pic>
      <p:pic>
        <p:nvPicPr>
          <p:cNvPr id="12" name="Image 11">
            <a:extLst>
              <a:ext uri="{FF2B5EF4-FFF2-40B4-BE49-F238E27FC236}">
                <a16:creationId xmlns:a16="http://schemas.microsoft.com/office/drawing/2014/main" id="{EE2EA118-2389-6712-5CEF-B1137D0292E4}"/>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296132" y="1549516"/>
            <a:ext cx="2176551" cy="1632412"/>
          </a:xfrm>
          <a:prstGeom prst="ellipse">
            <a:avLst/>
          </a:prstGeom>
          <a:ln>
            <a:noFill/>
          </a:ln>
          <a:effectLst>
            <a:softEdge rad="112500"/>
          </a:effectLst>
        </p:spPr>
      </p:pic>
      <p:pic>
        <p:nvPicPr>
          <p:cNvPr id="14" name="Image 13" descr="Une image contenant intérieur, chiffon, sol&#10;&#10;Description générée automatiquement">
            <a:extLst>
              <a:ext uri="{FF2B5EF4-FFF2-40B4-BE49-F238E27FC236}">
                <a16:creationId xmlns:a16="http://schemas.microsoft.com/office/drawing/2014/main" id="{4FD61836-E725-9A6E-A1C1-C3512528E8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77761" y="1611599"/>
            <a:ext cx="1479716" cy="1547056"/>
          </a:xfrm>
          <a:prstGeom prst="rect">
            <a:avLst/>
          </a:prstGeom>
          <a:ln>
            <a:noFill/>
          </a:ln>
          <a:effectLst>
            <a:softEdge rad="112500"/>
          </a:effectLst>
        </p:spPr>
      </p:pic>
      <p:pic>
        <p:nvPicPr>
          <p:cNvPr id="16" name="Image 15" descr="Une image contenant dessin humoristique, intérieur, livre, jouet&#10;&#10;Description générée automatiquement">
            <a:extLst>
              <a:ext uri="{FF2B5EF4-FFF2-40B4-BE49-F238E27FC236}">
                <a16:creationId xmlns:a16="http://schemas.microsoft.com/office/drawing/2014/main" id="{DBC05A84-4D45-836F-A4ED-029F5700C559}"/>
              </a:ext>
            </a:extLst>
          </p:cNvPr>
          <p:cNvPicPr>
            <a:picLocks noChangeAspect="1"/>
          </p:cNvPicPr>
          <p:nvPr/>
        </p:nvPicPr>
        <p:blipFill rotWithShape="1">
          <a:blip r:embed="rId7">
            <a:extLst>
              <a:ext uri="{28A0092B-C50C-407E-A947-70E740481C1C}">
                <a14:useLocalDpi xmlns:a14="http://schemas.microsoft.com/office/drawing/2010/main" val="0"/>
              </a:ext>
            </a:extLst>
          </a:blip>
          <a:srcRect t="8928" b="17699"/>
          <a:stretch/>
        </p:blipFill>
        <p:spPr>
          <a:xfrm>
            <a:off x="2839119" y="1601395"/>
            <a:ext cx="1562562" cy="1528654"/>
          </a:xfrm>
          <a:prstGeom prst="rect">
            <a:avLst/>
          </a:prstGeom>
          <a:ln>
            <a:noFill/>
          </a:ln>
          <a:effectLst>
            <a:softEdge rad="112500"/>
          </a:effectLst>
        </p:spPr>
      </p:pic>
      <p:pic>
        <p:nvPicPr>
          <p:cNvPr id="18" name="Image 17">
            <a:extLst>
              <a:ext uri="{FF2B5EF4-FFF2-40B4-BE49-F238E27FC236}">
                <a16:creationId xmlns:a16="http://schemas.microsoft.com/office/drawing/2014/main" id="{D222695B-A7C5-E10E-7D69-A6B7D5546A3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750044" y="3513671"/>
            <a:ext cx="1913854" cy="1435391"/>
          </a:xfrm>
          <a:prstGeom prst="rect">
            <a:avLst/>
          </a:prstGeom>
          <a:ln>
            <a:noFill/>
          </a:ln>
          <a:effectLst>
            <a:softEdge rad="112500"/>
          </a:effectLst>
        </p:spPr>
      </p:pic>
      <p:pic>
        <p:nvPicPr>
          <p:cNvPr id="20" name="Image 19">
            <a:extLst>
              <a:ext uri="{FF2B5EF4-FFF2-40B4-BE49-F238E27FC236}">
                <a16:creationId xmlns:a16="http://schemas.microsoft.com/office/drawing/2014/main" id="{6A0E87D8-81A9-C978-B1D0-E661618306F4}"/>
              </a:ext>
            </a:extLst>
          </p:cNvPr>
          <p:cNvPicPr>
            <a:picLocks noChangeAspect="1"/>
          </p:cNvPicPr>
          <p:nvPr/>
        </p:nvPicPr>
        <p:blipFill>
          <a:blip r:embed="rId9">
            <a:extLst>
              <a:ext uri="{28A0092B-C50C-407E-A947-70E740481C1C}">
                <a14:useLocalDpi xmlns:a14="http://schemas.microsoft.com/office/drawing/2010/main" val="0"/>
              </a:ext>
            </a:extLst>
          </a:blip>
          <a:srcRect t="5120" b="5120"/>
          <a:stretch/>
        </p:blipFill>
        <p:spPr>
          <a:xfrm>
            <a:off x="5716654" y="3472147"/>
            <a:ext cx="2255573" cy="1518437"/>
          </a:xfrm>
          <a:prstGeom prst="ellipse">
            <a:avLst/>
          </a:prstGeom>
          <a:ln>
            <a:noFill/>
          </a:ln>
          <a:effectLst>
            <a:softEdge rad="112500"/>
          </a:effectLst>
        </p:spPr>
      </p:pic>
      <p:pic>
        <p:nvPicPr>
          <p:cNvPr id="24" name="Image 23">
            <a:extLst>
              <a:ext uri="{FF2B5EF4-FFF2-40B4-BE49-F238E27FC236}">
                <a16:creationId xmlns:a16="http://schemas.microsoft.com/office/drawing/2014/main" id="{B4F9C66F-4A03-C601-DF6E-55044C42BEB7}"/>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3121775" y="3513671"/>
            <a:ext cx="2013526" cy="1510145"/>
          </a:xfrm>
          <a:prstGeom prst="rect">
            <a:avLst/>
          </a:prstGeom>
          <a:ln>
            <a:noFill/>
          </a:ln>
          <a:effectLst>
            <a:softEdge rad="112500"/>
          </a:effectLst>
        </p:spPr>
      </p:pic>
    </p:spTree>
    <p:extLst>
      <p:ext uri="{BB962C8B-B14F-4D97-AF65-F5344CB8AC3E}">
        <p14:creationId xmlns:p14="http://schemas.microsoft.com/office/powerpoint/2010/main" val="135942290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TotalTime>
  <Words>158</Words>
  <Application>Microsoft Office PowerPoint</Application>
  <PresentationFormat>Grand écran</PresentationFormat>
  <Paragraphs>32</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Aptos</vt:lpstr>
      <vt:lpstr>Aptos Display</vt:lpstr>
      <vt:lpstr>Arial</vt:lpstr>
      <vt:lpstr>Candara</vt:lpstr>
      <vt:lpstr>Thème Office</vt:lpstr>
      <vt:lpstr>CRECHE BDV BEZIERS « Le jeudi, c’est Yoga avec Caro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sommaire</dc:title>
  <dc:creator>A.Chartier</dc:creator>
  <cp:lastModifiedBy>A.Chartier</cp:lastModifiedBy>
  <cp:revision>9</cp:revision>
  <dcterms:created xsi:type="dcterms:W3CDTF">2024-03-14T13:34:34Z</dcterms:created>
  <dcterms:modified xsi:type="dcterms:W3CDTF">2024-03-21T10:06:02Z</dcterms:modified>
</cp:coreProperties>
</file>